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42"/>
  </p:notesMasterIdLst>
  <p:sldIdLst>
    <p:sldId id="256" r:id="rId5"/>
    <p:sldId id="2146847054" r:id="rId6"/>
    <p:sldId id="262" r:id="rId7"/>
    <p:sldId id="265" r:id="rId8"/>
    <p:sldId id="2146847056" r:id="rId9"/>
    <p:sldId id="266" r:id="rId10"/>
    <p:sldId id="2146847057" r:id="rId11"/>
    <p:sldId id="2146847058" r:id="rId12"/>
    <p:sldId id="2146847059" r:id="rId13"/>
    <p:sldId id="2146847060" r:id="rId14"/>
    <p:sldId id="2146847061" r:id="rId15"/>
    <p:sldId id="2146847062" r:id="rId16"/>
    <p:sldId id="2146847063" r:id="rId17"/>
    <p:sldId id="2146847064" r:id="rId18"/>
    <p:sldId id="2146847065" r:id="rId19"/>
    <p:sldId id="2146847066" r:id="rId20"/>
    <p:sldId id="2146847067" r:id="rId21"/>
    <p:sldId id="2146847068" r:id="rId22"/>
    <p:sldId id="2146847069" r:id="rId23"/>
    <p:sldId id="2146847070" r:id="rId24"/>
    <p:sldId id="2146847071" r:id="rId25"/>
    <p:sldId id="2146847072" r:id="rId26"/>
    <p:sldId id="2146847073" r:id="rId27"/>
    <p:sldId id="2146847074" r:id="rId28"/>
    <p:sldId id="2146847075" r:id="rId29"/>
    <p:sldId id="2146847076" r:id="rId30"/>
    <p:sldId id="2146847077" r:id="rId31"/>
    <p:sldId id="2146847078" r:id="rId32"/>
    <p:sldId id="2146847080" r:id="rId33"/>
    <p:sldId id="2146847079" r:id="rId34"/>
    <p:sldId id="2146847081" r:id="rId35"/>
    <p:sldId id="2146847082" r:id="rId36"/>
    <p:sldId id="267" r:id="rId37"/>
    <p:sldId id="268" r:id="rId38"/>
    <p:sldId id="2146847055" r:id="rId39"/>
    <p:sldId id="269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9853F6-E77D-4F50-B8C1-0A1AD4B15257}">
          <p14:sldIdLst>
            <p14:sldId id="256"/>
            <p14:sldId id="2146847054"/>
            <p14:sldId id="262"/>
            <p14:sldId id="265"/>
            <p14:sldId id="2146847056"/>
            <p14:sldId id="266"/>
            <p14:sldId id="2146847057"/>
            <p14:sldId id="2146847058"/>
            <p14:sldId id="2146847059"/>
            <p14:sldId id="2146847060"/>
            <p14:sldId id="2146847061"/>
            <p14:sldId id="2146847062"/>
            <p14:sldId id="2146847063"/>
            <p14:sldId id="2146847064"/>
            <p14:sldId id="2146847065"/>
            <p14:sldId id="2146847066"/>
            <p14:sldId id="2146847067"/>
            <p14:sldId id="2146847068"/>
            <p14:sldId id="2146847069"/>
            <p14:sldId id="2146847070"/>
            <p14:sldId id="2146847071"/>
            <p14:sldId id="2146847072"/>
            <p14:sldId id="2146847073"/>
            <p14:sldId id="2146847074"/>
            <p14:sldId id="2146847075"/>
            <p14:sldId id="2146847076"/>
            <p14:sldId id="2146847077"/>
            <p14:sldId id="2146847078"/>
            <p14:sldId id="2146847080"/>
            <p14:sldId id="2146847079"/>
            <p14:sldId id="2146847081"/>
            <p14:sldId id="2146847082"/>
            <p14:sldId id="267"/>
            <p14:sldId id="268"/>
            <p14:sldId id="2146847055"/>
            <p14:sldId id="26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rshil-detroja.github.io/Goal2Grade/" TargetMode="External"/><Relationship Id="rId2" Type="http://schemas.openxmlformats.org/officeDocument/2006/relationships/hyperlink" Target="https://github.com/Darshil-Detroja/Goal2Grade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GOAL2GRADE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22925" y="4192463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DARSHIL DETROJA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MARWADI UNIVERSITY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COMPUTER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ENGINEERING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AICTE STUDENT ID : STU681f03bc319171746863036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82BC-1724-43D1-A3DA-72EF4D4D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3687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00B0F0"/>
                </a:solidFill>
              </a:rPr>
              <a:t>USER 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E0A0-D146-4BAE-87B5-C3A23121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35426"/>
            <a:ext cx="11029615" cy="467332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Secure signup and login system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User profile management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Session management with remember me option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Password strength validation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Form validation and error handling</a:t>
            </a: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DEB0-DFDD-4AD8-B895-FF624BAC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SIGN UP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A2255-F7D4-4CAB-8F8B-DE41BF2B4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82244"/>
            <a:ext cx="1126028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630A-DFCE-4389-87F7-98FCA081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SIGN 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12F1FD-029D-4139-B523-AC16675BF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606550"/>
            <a:ext cx="929277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45B1-7FFB-4B94-A87B-DE9D9656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36878"/>
            <a:ext cx="11029616" cy="530296"/>
          </a:xfrm>
        </p:spPr>
        <p:txBody>
          <a:bodyPr>
            <a:noAutofit/>
          </a:bodyPr>
          <a:lstStyle/>
          <a:p>
            <a:br>
              <a:rPr lang="en-US" altLang="en-US" sz="3200" dirty="0">
                <a:solidFill>
                  <a:srgbClr val="00B0F0"/>
                </a:solidFill>
                <a:latin typeface="Arial" panose="020B0604020202020204" pitchFamily="34" charset="0"/>
              </a:rPr>
            </a:br>
            <a:r>
              <a:rPr lang="en-IN" sz="3200" dirty="0">
                <a:solidFill>
                  <a:srgbClr val="00B0F0"/>
                </a:solidFill>
              </a:rPr>
              <a:t>DASHBOARD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3E10-5E69-4C55-A888-DD1D91997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Overview of today's tasks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Upcoming deadlines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Study statistics and progress tracking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Visual progress indicators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User-specific data display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Daily change </a:t>
            </a: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Motivational quotes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8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42CC-C9BE-4941-9D74-DAB5065D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DASHBOARD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B7FA2-FA44-4191-8E09-B9F020A06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58" y="1542165"/>
            <a:ext cx="11029950" cy="44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E59F-D86C-40C4-8C39-093FDB19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5023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TASK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4577-52CC-42D9-9554-B6C77CA1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Create, edit, and delete study tasks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Set due dates, priorities, and subjects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Mark tasks as completed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Filter tasks by status (All, Pending, Completed)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Visual priority indicators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9690-2290-42F2-8054-4294B660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7502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ADD NEW 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2B0AF-5756-4ACC-A8CB-6A2B2C88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B36E1-4CF6-40D2-B66A-943432F8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232452"/>
            <a:ext cx="11029615" cy="51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1CE-71B3-45A4-9C3E-9952EBB6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Task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DB66A8-B7A0-49FF-B2FF-8AA9F51BC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71" y="1482244"/>
            <a:ext cx="929277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A554-B813-4748-BE12-D44E1276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Task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F2F4A-B309-4EF6-A675-EE2944630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82244"/>
            <a:ext cx="9975214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5F90-804F-47F1-AB57-785EC889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5935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GOAL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51DA-758E-4DF5-8E0F-2EDC68C5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Set and track study goals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Monitor progress with visual progress bars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Set target dates for goals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Update progress manually</a:t>
            </a: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30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46805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  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Problem Statement 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Development Approach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(Technology Used) </a:t>
            </a:r>
            <a:endParaRPr lang="en-US" dirty="0">
              <a:solidFill>
                <a:schemeClr val="tx1"/>
              </a:solidFill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Algorithm &amp; Deployment (Step by Step  Procedure) </a:t>
            </a:r>
            <a:endParaRPr lang="en-US" dirty="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Conclusion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cs typeface="Arial"/>
              </a:rPr>
              <a:t>Future scope</a:t>
            </a:r>
            <a:endParaRPr lang="en-US" sz="2000" b="1" dirty="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References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1976-BC41-4DA3-B23C-79D00224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ADD GOAL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D9761-4A1F-47E8-8E8B-B7F08B240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625975"/>
            <a:ext cx="11029950" cy="45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1D0-BC96-4519-9FCF-79DA4BD2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GOAL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89A22D-BA20-43BA-B190-D564C854F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49776"/>
            <a:ext cx="9265801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A4A4-A255-48D5-90AB-DAF545DD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30202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REMINDER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33DE9-0882-48A5-99D7-B8CA044A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Set custom reminders for important deadlines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Visual notifications with auto-dismiss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Reminder management system</a:t>
            </a: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7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F7C2-9287-4B3A-9701-1B89F15F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93075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REMINDER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AB35A-ACC2-43E1-8789-666D52CB7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007474"/>
            <a:ext cx="11029950" cy="32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1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6619-ACB9-49D3-ADD8-19383126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REMINDER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29CC6D-B3BC-47AF-A83D-099F206EE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708713"/>
            <a:ext cx="11029950" cy="38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260C-BECA-46C1-98F7-549ED5A9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30202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TIME LINE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DB9B-3934-4FAB-9B77-9403A509E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Chronological view of all tasks and goals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Visual timeline with status indicators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Easy identification of overdue items</a:t>
            </a: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10E1-2A11-4830-8CFE-BA5AAEA7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TIMELINE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AE2299-28AB-415D-A76C-0EA6040CA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535108"/>
            <a:ext cx="11029950" cy="4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3DF9-94AB-46EA-A713-4684A14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ABOUT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B269C-99D5-40BB-A7A6-CA3CFE02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33" y="1482244"/>
            <a:ext cx="995965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0B04-A7C0-425B-8519-B691182D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CONTACT 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95C5C-BEA3-4287-B973-2791E8E05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216" y="1482244"/>
            <a:ext cx="8337504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5B3B-18D2-4C36-BCE1-6A76075A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0202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LOCAL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6A87-9963-4759-B900-882548EC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All data is saved locally in your browser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User-specific data isolation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No external dependencies or accounts required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Data persists between sessions</a:t>
            </a: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8983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FA226B-B793-1ABD-FBA7-D34D3073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1" y="2640896"/>
            <a:ext cx="1147326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Students often face challenges in organizing study schedules and tracking academic tasks.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This planner helps users create, view, and manage study goals with reminders and visual timelines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The goal is to boost productivity and time management.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Tasks and progress can be saved locally.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A0A1-E021-493C-89BE-2FE88879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00B0F0"/>
                </a:solidFill>
              </a:rPr>
              <a:t>LoCAL</a:t>
            </a:r>
            <a:r>
              <a:rPr lang="en-IN" dirty="0">
                <a:solidFill>
                  <a:srgbClr val="00B0F0"/>
                </a:solidFill>
              </a:rPr>
              <a:t>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1D0F6-5D72-4D08-96E2-F5AD351B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82244"/>
            <a:ext cx="9975214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4A26-B915-4E74-BEB2-27C02D64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5935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MODERN UI/UX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1782-4F13-494D-883D-3E8FA338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Scrollable animated background images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Glass-morphism design with backdrop blur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Responsive design for all devices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Smooth animations and transitions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Modern color scheme and typography</a:t>
            </a: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EDE2-44B8-4D6B-8C4B-B7F0E5FE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RESPONSIVE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8D048-71D9-4AE4-8CC4-01FCAFA2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315" y="1497484"/>
            <a:ext cx="3157049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6961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36" y="1943640"/>
            <a:ext cx="11504128" cy="4673324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800" b="1" dirty="0" err="1"/>
              <a:t>Github</a:t>
            </a:r>
            <a:r>
              <a:rPr lang="en-US" sz="2800" b="1" dirty="0"/>
              <a:t> Code Link : 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>
                <a:hlinkClick r:id="rId2"/>
              </a:rPr>
              <a:t>https://github.com/Darshil-Detroja/Goal2Grade.git</a:t>
            </a: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 err="1"/>
              <a:t>Github</a:t>
            </a:r>
            <a:r>
              <a:rPr lang="en-US" sz="2800" b="1" dirty="0"/>
              <a:t> </a:t>
            </a:r>
            <a:r>
              <a:rPr lang="en-IN" sz="2800" b="1" dirty="0"/>
              <a:t>Deployment</a:t>
            </a:r>
            <a:r>
              <a:rPr lang="en-US" sz="2800" b="1" dirty="0"/>
              <a:t> Link : </a:t>
            </a:r>
          </a:p>
          <a:p>
            <a:pPr marL="0" indent="0">
              <a:buNone/>
            </a:pPr>
            <a:r>
              <a:rPr lang="en-US" sz="2800" b="1" dirty="0">
                <a:hlinkClick r:id="rId3"/>
              </a:rPr>
              <a:t>	https://darshil-detroja.github.io/Goal2Grade/</a:t>
            </a:r>
            <a:endParaRPr lang="en-US" sz="28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6961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90F0D3-BDEA-0292-92F3-78C774C3D8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2440" y="2591207"/>
            <a:ext cx="12192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Smart Study Planner provides a simple yet powerful way for students to manage       studies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Combines task management, goals, reminders, and progress visualization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Helps students stay motivated and organized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81192" y="124089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4F224-4AA0-CB45-7156-5485779AB0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291013"/>
            <a:ext cx="3420808" cy="269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Export/import data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 customization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session timers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tracking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 version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63412"/>
            <a:ext cx="11029615" cy="4673324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IN" sz="2400" b="1" dirty="0"/>
              <a:t>Bootstrap CSS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https://cdn.jsdelivr.net/npm/bootstrap@5.3.0/dist/css/bootstrap.min.css</a:t>
            </a:r>
          </a:p>
          <a:p>
            <a:pPr marL="305435" indent="-305435"/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 </a:t>
            </a:r>
            <a:r>
              <a:rPr lang="en-IN" sz="2400" b="1" dirty="0"/>
              <a:t>Font Awesome CSS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https://cdnjs.cloudflare.com/ajax/libs/font-awesome/6.0.0/css/all.min.css</a:t>
            </a:r>
          </a:p>
          <a:p>
            <a:pPr marL="305435" indent="-305435"/>
            <a:r>
              <a:rPr lang="en-IN" sz="2400" b="1" dirty="0"/>
              <a:t>Bootstrap JS (Bundle)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https://cdn.jsdelivr.net/npm/bootstrap@5.3.0/dist/js/bootstrap.bundle.min.js</a:t>
            </a:r>
          </a:p>
          <a:p>
            <a:pPr marL="305435" indent="-305435"/>
            <a:r>
              <a:rPr lang="en-IN" sz="2400" b="1" dirty="0" err="1"/>
              <a:t>Unsplash</a:t>
            </a:r>
            <a:r>
              <a:rPr lang="en-IN" sz="2400" b="1" dirty="0"/>
              <a:t> Image (Background)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https://images.unsplash.com/photo-1503676260728-1c00da094a0b?ixlib=rb-4.0.3&amp;auto=format&amp;fit=crop&amp;w=2070&amp;q=80</a:t>
            </a:r>
          </a:p>
          <a:p>
            <a:pPr marL="0" indent="0">
              <a:buNone/>
            </a:pPr>
            <a:endParaRPr lang="en-IN" sz="2400" dirty="0">
              <a:solidFill>
                <a:srgbClr val="0F0F0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31" y="1799590"/>
            <a:ext cx="11029615" cy="214746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 ?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7F6F06-04F2-49FF-838B-B962B570F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032" y="5928257"/>
            <a:ext cx="11029615" cy="600556"/>
          </a:xfrm>
        </p:spPr>
        <p:txBody>
          <a:bodyPr/>
          <a:lstStyle/>
          <a:p>
            <a:r>
              <a:rPr lang="en-IN" dirty="0"/>
              <a:t>CONTACT : </a:t>
            </a:r>
            <a:r>
              <a:rPr lang="en-IN" cap="none" dirty="0"/>
              <a:t>darshildetroja@gmail.com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6549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47B10D-BA02-E027-46A1-3EB9B387A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064416"/>
            <a:ext cx="813203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Technologies: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HTML5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- Semantic markup structure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CSS3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- Modern styling with animations and responsive design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Bootstrap 5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- Responsive framework and UI components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JavaScript (ES6+)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- Interactive functionality and data management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Font Awesome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- Icons and visual elements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Local Storage API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- Data persistence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FDA2-DA26-4B5A-8BF9-CF41FDCE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217212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Approach – Design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46318E-18BD-4EF3-A34F-568D39EF55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831" y="2530544"/>
            <a:ext cx="490711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Glass-morphism 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Scrollable animated background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Responsive layout for all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Smooth animations and transitions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D30D7-0839-48B8-867F-638EB3FB9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0" b="8579"/>
          <a:stretch/>
        </p:blipFill>
        <p:spPr>
          <a:xfrm>
            <a:off x="5488304" y="1859281"/>
            <a:ext cx="669701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205458"/>
            <a:ext cx="6777496" cy="565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Authentication</a:t>
            </a: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 &amp; Login system with form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strength validation and session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account support for quick access</a:t>
            </a:r>
          </a:p>
          <a:p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Management</a:t>
            </a: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Create, edit, and delete study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due date, subject, and priority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tasks as completed and filter by status</a:t>
            </a:r>
          </a:p>
          <a:p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Tracking</a:t>
            </a: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study goals with target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progress with visual progress bars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progress manually (+ / – controls)</a:t>
            </a: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6123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921038"/>
            <a:ext cx="6057877" cy="422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Reminders</a:t>
            </a: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custom reminders with date &amp;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visual notifications with auto-dismiss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reminders in dashboard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&amp; Timeline</a:t>
            </a: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today’s tasks and upcoming deadlines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study statistics and progress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 view for chronological task/goal tracking</a:t>
            </a:r>
          </a:p>
        </p:txBody>
      </p:sp>
    </p:spTree>
    <p:extLst>
      <p:ext uri="{BB962C8B-B14F-4D97-AF65-F5344CB8AC3E}">
        <p14:creationId xmlns:p14="http://schemas.microsoft.com/office/powerpoint/2010/main" val="14002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6123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391B78-E130-450A-9E2E-A31A77687C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750996"/>
            <a:ext cx="8605241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Cross-browser compatibility (Chrome, Firefox, Safari, Edge)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 responsiveness for different screen sizes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Offline persistence with local 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Runs completely in browser (no backend required)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Files: landing.html, login.html, signup.html, index.html, styles.css, script.js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Host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Pages /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Netlify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free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Supports offline use via browser local 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3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6123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 - Workflow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391B78-E130-450A-9E2E-A31A77687C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3264" y="1688049"/>
            <a:ext cx="4691848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User authentication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Dashboard visualization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Task/goal creation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Reminder setup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Timeline View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About page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Contact page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Local storage updates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249</TotalTime>
  <Words>856</Words>
  <Application>Microsoft Office PowerPoint</Application>
  <PresentationFormat>Widescreen</PresentationFormat>
  <Paragraphs>190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GOAL2GRADE</vt:lpstr>
      <vt:lpstr>OUTLINE</vt:lpstr>
      <vt:lpstr>Problem Statement</vt:lpstr>
      <vt:lpstr>System  Approach</vt:lpstr>
      <vt:lpstr>System Approach – Design</vt:lpstr>
      <vt:lpstr>Algorithm &amp; Deployment</vt:lpstr>
      <vt:lpstr>Algorithm &amp; Deployment</vt:lpstr>
      <vt:lpstr>Algorithm &amp; Deployment</vt:lpstr>
      <vt:lpstr>Algorithm &amp; Deployment - Workflow</vt:lpstr>
      <vt:lpstr>USER AUTHENTICATION </vt:lpstr>
      <vt:lpstr>SIGN UP PAGE</vt:lpstr>
      <vt:lpstr>SIGN IN PAGE</vt:lpstr>
      <vt:lpstr> DASHBOARD VISUALIZATION</vt:lpstr>
      <vt:lpstr>DASHBOARD PAGE</vt:lpstr>
      <vt:lpstr>TASK CREATION</vt:lpstr>
      <vt:lpstr>ADD NEW TASK</vt:lpstr>
      <vt:lpstr>Task page</vt:lpstr>
      <vt:lpstr>Task page</vt:lpstr>
      <vt:lpstr>GOAL CREATION </vt:lpstr>
      <vt:lpstr>ADD GOAL</vt:lpstr>
      <vt:lpstr>GOAL PAGE</vt:lpstr>
      <vt:lpstr>REMINDER SETUP</vt:lpstr>
      <vt:lpstr>REMINDER PAGE</vt:lpstr>
      <vt:lpstr>REMINDER view</vt:lpstr>
      <vt:lpstr>TIME LINE VIEW</vt:lpstr>
      <vt:lpstr>TIMELINE PAGE</vt:lpstr>
      <vt:lpstr>ABOUT PAGE</vt:lpstr>
      <vt:lpstr>CONTACT US PAGE</vt:lpstr>
      <vt:lpstr>LOCAL STORAGE</vt:lpstr>
      <vt:lpstr>LoCAL STORAGE</vt:lpstr>
      <vt:lpstr>MODERN UI/UX</vt:lpstr>
      <vt:lpstr>RESPONSIVE </vt:lpstr>
      <vt:lpstr>Result</vt:lpstr>
      <vt:lpstr>Conclusion</vt:lpstr>
      <vt:lpstr>PowerPoint Presentation</vt:lpstr>
      <vt:lpstr>References</vt:lpstr>
      <vt:lpstr>THANK YOU  Any question 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HP</cp:lastModifiedBy>
  <cp:revision>74</cp:revision>
  <dcterms:created xsi:type="dcterms:W3CDTF">2021-05-26T16:50:10Z</dcterms:created>
  <dcterms:modified xsi:type="dcterms:W3CDTF">2025-09-26T13:09:29Z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